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5" r:id="rId2"/>
    <p:sldMasterId id="2147483694" r:id="rId3"/>
    <p:sldMasterId id="2147483707" r:id="rId4"/>
    <p:sldMasterId id="2147483826" r:id="rId5"/>
    <p:sldMasterId id="2147483869" r:id="rId6"/>
  </p:sldMasterIdLst>
  <p:notesMasterIdLst>
    <p:notesMasterId r:id="rId8"/>
  </p:notesMasterIdLst>
  <p:handoutMasterIdLst>
    <p:handoutMasterId r:id="rId9"/>
  </p:handoutMasterIdLst>
  <p:sldIdLst>
    <p:sldId id="1445" r:id="rId7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3">
          <p15:clr>
            <a:srgbClr val="A4A3A4"/>
          </p15:clr>
        </p15:guide>
        <p15:guide id="2" pos="384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o GUO" initials="CG" lastIdx="1" clrIdx="0"/>
  <p:cmAuthor id="2" name="junlele" initials="j" lastIdx="15" clrIdx="1"/>
  <p:cmAuthor id="3" name="Author" initials="A" lastIdx="0" clrIdx="3"/>
  <p:cmAuthor id="4" name="作者" initials="作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90" d="100"/>
          <a:sy n="90" d="100"/>
        </p:scale>
        <p:origin x="102" y="60"/>
      </p:cViewPr>
      <p:guideLst>
        <p:guide orient="horz" pos="2113"/>
        <p:guide pos="3843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1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0" Type="http://schemas.openxmlformats.org/officeDocument/2006/relationships/commentAuthors" Target="commentAuthors.xml"/><Relationship Id="rId4" Type="http://schemas.openxmlformats.org/officeDocument/2006/relationships/slideMaster" Target="slideMasters/slideMaster4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3.png>
</file>

<file path=ppt/media/image4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7.png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854213"/>
            <a:ext cx="9144000" cy="1655763"/>
          </a:xfrm>
        </p:spPr>
        <p:txBody>
          <a:bodyPr anchor="b">
            <a:normAutofit/>
          </a:bodyPr>
          <a:lstStyle>
            <a:lvl1pPr algn="ctr">
              <a:defRPr sz="7200" b="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6565" indent="0" algn="ctr">
              <a:buNone/>
              <a:defRPr sz="2000"/>
            </a:lvl2pPr>
            <a:lvl3pPr marL="913130" indent="0" algn="ctr">
              <a:buNone/>
              <a:defRPr sz="1800"/>
            </a:lvl3pPr>
            <a:lvl4pPr marL="1369060" indent="0" algn="ctr">
              <a:buNone/>
              <a:defRPr sz="1600"/>
            </a:lvl4pPr>
            <a:lvl5pPr marL="1825625" indent="0" algn="ctr">
              <a:buNone/>
              <a:defRPr sz="1600"/>
            </a:lvl5pPr>
            <a:lvl6pPr marL="2282190" indent="0" algn="ctr">
              <a:buNone/>
              <a:defRPr sz="1600"/>
            </a:lvl6pPr>
            <a:lvl7pPr marL="2738755" indent="0" algn="ctr">
              <a:buNone/>
              <a:defRPr sz="1600"/>
            </a:lvl7pPr>
            <a:lvl8pPr marL="3195320" indent="0" algn="ctr">
              <a:buNone/>
              <a:defRPr sz="1600"/>
            </a:lvl8pPr>
            <a:lvl9pPr marL="365125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2019/6/10</a:t>
            </a:fld>
            <a:endParaRPr lang="zh-CN" alt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2019/6/10</a:t>
            </a:fld>
            <a:endParaRPr lang="zh-CN" alt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2019/6/10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38200" y="2187457"/>
            <a:ext cx="10515600" cy="2483115"/>
          </a:xfrm>
        </p:spPr>
        <p:txBody>
          <a:bodyPr>
            <a:normAutofit/>
          </a:bodyPr>
          <a:lstStyle>
            <a:lvl1pPr algn="ctr">
              <a:defRPr sz="6000" b="0"/>
            </a:lvl1pPr>
          </a:lstStyle>
          <a:p>
            <a:r>
              <a:rPr lang="zh-CN" altLang="en-US" dirty="0"/>
              <a:t>单击此处编辑标题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2019/6/10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39"/>
            <a:ext cx="10515600" cy="1325563"/>
          </a:xfr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802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565" indent="0">
              <a:buNone/>
              <a:defRPr sz="2000" b="1"/>
            </a:lvl2pPr>
            <a:lvl3pPr marL="913130" indent="0">
              <a:buNone/>
              <a:defRPr sz="1800" b="1"/>
            </a:lvl3pPr>
            <a:lvl4pPr marL="1369060" indent="0">
              <a:buNone/>
              <a:defRPr sz="1600" b="1"/>
            </a:lvl4pPr>
            <a:lvl5pPr marL="1825625" indent="0">
              <a:buNone/>
              <a:defRPr sz="1600" b="1"/>
            </a:lvl5pPr>
            <a:lvl6pPr marL="2282190" indent="0">
              <a:buNone/>
              <a:defRPr sz="1600" b="1"/>
            </a:lvl6pPr>
            <a:lvl7pPr marL="2738755" indent="0">
              <a:buNone/>
              <a:defRPr sz="1600" b="1"/>
            </a:lvl7pPr>
            <a:lvl8pPr marL="3195320" indent="0">
              <a:buNone/>
              <a:defRPr sz="1600" b="1"/>
            </a:lvl8pPr>
            <a:lvl9pPr marL="365125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802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565" indent="0">
              <a:buNone/>
              <a:defRPr sz="2000" b="1"/>
            </a:lvl2pPr>
            <a:lvl3pPr marL="913130" indent="0">
              <a:buNone/>
              <a:defRPr sz="1800" b="1"/>
            </a:lvl3pPr>
            <a:lvl4pPr marL="1369060" indent="0">
              <a:buNone/>
              <a:defRPr sz="1600" b="1"/>
            </a:lvl4pPr>
            <a:lvl5pPr marL="1825625" indent="0">
              <a:buNone/>
              <a:defRPr sz="1600" b="1"/>
            </a:lvl5pPr>
            <a:lvl6pPr marL="2282190" indent="0">
              <a:buNone/>
              <a:defRPr sz="1600" b="1"/>
            </a:lvl6pPr>
            <a:lvl7pPr marL="2738755" indent="0">
              <a:buNone/>
              <a:defRPr sz="1600" b="1"/>
            </a:lvl7pPr>
            <a:lvl8pPr marL="3195320" indent="0">
              <a:buNone/>
              <a:defRPr sz="1600" b="1"/>
            </a:lvl8pPr>
            <a:lvl9pPr marL="365125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2019/6/10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238500" y="2159000"/>
            <a:ext cx="5715000" cy="1382450"/>
          </a:xfrm>
        </p:spPr>
        <p:txBody>
          <a:bodyPr anchor="b" anchorCtr="0">
            <a:normAutofit/>
          </a:bodyPr>
          <a:lstStyle>
            <a:lvl1pPr algn="ctr"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2019/6/10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37" name="内容占位符 36"/>
          <p:cNvSpPr>
            <a:spLocks noGrp="1"/>
          </p:cNvSpPr>
          <p:nvPr>
            <p:ph sz="quarter" idx="13" hasCustomPrompt="1"/>
          </p:nvPr>
        </p:nvSpPr>
        <p:spPr>
          <a:xfrm>
            <a:off x="3238500" y="3733201"/>
            <a:ext cx="5715000" cy="1185937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2019/6/10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713673"/>
            <a:ext cx="4681654" cy="1428161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642517" y="713673"/>
            <a:ext cx="5711882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6565" indent="0">
              <a:buNone/>
              <a:defRPr sz="2800"/>
            </a:lvl2pPr>
            <a:lvl3pPr marL="913130" indent="0">
              <a:buNone/>
              <a:defRPr sz="2400"/>
            </a:lvl3pPr>
            <a:lvl4pPr marL="1369060" indent="0">
              <a:buNone/>
              <a:defRPr sz="2000"/>
            </a:lvl4pPr>
            <a:lvl5pPr marL="1825625" indent="0">
              <a:buNone/>
              <a:defRPr sz="2000"/>
            </a:lvl5pPr>
            <a:lvl6pPr marL="2282190" indent="0">
              <a:buNone/>
              <a:defRPr sz="2000"/>
            </a:lvl6pPr>
            <a:lvl7pPr marL="2738755" indent="0">
              <a:buNone/>
              <a:defRPr sz="2000"/>
            </a:lvl7pPr>
            <a:lvl8pPr marL="3195320" indent="0">
              <a:buNone/>
              <a:defRPr sz="2000"/>
            </a:lvl8pPr>
            <a:lvl9pPr marL="365125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200" y="2313874"/>
            <a:ext cx="4681654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6565" indent="0">
              <a:buNone/>
              <a:defRPr sz="1400"/>
            </a:lvl2pPr>
            <a:lvl3pPr marL="913130" indent="0">
              <a:buNone/>
              <a:defRPr sz="1200"/>
            </a:lvl3pPr>
            <a:lvl4pPr marL="1369060" indent="0">
              <a:buNone/>
              <a:defRPr sz="1000"/>
            </a:lvl4pPr>
            <a:lvl5pPr marL="1825625" indent="0">
              <a:buNone/>
              <a:defRPr sz="1000"/>
            </a:lvl5pPr>
            <a:lvl6pPr marL="2282190" indent="0">
              <a:buNone/>
              <a:defRPr sz="1000"/>
            </a:lvl6pPr>
            <a:lvl7pPr marL="2738755" indent="0">
              <a:buNone/>
              <a:defRPr sz="1000"/>
            </a:lvl7pPr>
            <a:lvl8pPr marL="3195320" indent="0">
              <a:buNone/>
              <a:defRPr sz="1000"/>
            </a:lvl8pPr>
            <a:lvl9pPr marL="365125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2019/6/10</a:t>
            </a:fld>
            <a:endParaRPr lang="zh-CN" alt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10444898" y="365125"/>
            <a:ext cx="908901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9446443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2019/6/10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2019/6/10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92" y="382253"/>
            <a:ext cx="1882157" cy="28803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00523" y="142129"/>
            <a:ext cx="952481" cy="69458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854207"/>
            <a:ext cx="9144000" cy="1655763"/>
          </a:xfrm>
        </p:spPr>
        <p:txBody>
          <a:bodyPr anchor="b">
            <a:normAutofit/>
          </a:bodyPr>
          <a:lstStyle>
            <a:lvl1pPr algn="ctr">
              <a:defRPr sz="6045" b="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545"/>
            </a:lvl1pPr>
            <a:lvl2pPr marL="383540" indent="0" algn="ctr">
              <a:buNone/>
              <a:defRPr sz="1690"/>
            </a:lvl2pPr>
            <a:lvl3pPr marL="767715" indent="0" algn="ctr">
              <a:buNone/>
              <a:defRPr sz="1545"/>
            </a:lvl3pPr>
            <a:lvl4pPr marL="1151255" indent="0" algn="ctr">
              <a:buNone/>
              <a:defRPr sz="1335"/>
            </a:lvl4pPr>
            <a:lvl5pPr marL="1534795" indent="0" algn="ctr">
              <a:buNone/>
              <a:defRPr sz="1335"/>
            </a:lvl5pPr>
            <a:lvl6pPr marL="1918335" indent="0" algn="ctr">
              <a:buNone/>
              <a:defRPr sz="1335"/>
            </a:lvl6pPr>
            <a:lvl7pPr marL="2301875" indent="0" algn="ctr">
              <a:buNone/>
              <a:defRPr sz="1335"/>
            </a:lvl7pPr>
            <a:lvl8pPr marL="2686050" indent="0" algn="ctr">
              <a:buNone/>
              <a:defRPr sz="1335"/>
            </a:lvl8pPr>
            <a:lvl9pPr marL="3069590" indent="0" algn="ctr">
              <a:buNone/>
              <a:defRPr sz="1335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2019/6/10</a:t>
            </a:fld>
            <a:endParaRPr lang="zh-CN" alt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40"/>
            </a:lvl1pPr>
            <a:lvl2pPr>
              <a:defRPr sz="1690"/>
            </a:lvl2pPr>
            <a:lvl3pPr>
              <a:defRPr sz="1545"/>
            </a:lvl3pPr>
            <a:lvl4pPr>
              <a:defRPr sz="1545"/>
            </a:lvl4pPr>
            <a:lvl5pPr>
              <a:defRPr sz="1545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2019/6/10</a:t>
            </a:fld>
            <a:endParaRPr lang="zh-CN" alt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2019/6/10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38200" y="2187451"/>
            <a:ext cx="10515600" cy="2483115"/>
          </a:xfrm>
        </p:spPr>
        <p:txBody>
          <a:bodyPr>
            <a:normAutofit/>
          </a:bodyPr>
          <a:lstStyle>
            <a:lvl1pPr algn="ctr">
              <a:defRPr sz="5065" b="0"/>
            </a:lvl1pPr>
          </a:lstStyle>
          <a:p>
            <a:r>
              <a:rPr lang="zh-CN" altLang="en-US" dirty="0"/>
              <a:t>单击此处编辑标题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2019/6/10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33"/>
            <a:ext cx="10515600" cy="1325563"/>
          </a:xfr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96" y="1744961"/>
            <a:ext cx="5157787" cy="823912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3540" indent="0">
              <a:buNone/>
              <a:defRPr sz="1690" b="1"/>
            </a:lvl2pPr>
            <a:lvl3pPr marL="767715" indent="0">
              <a:buNone/>
              <a:defRPr sz="1545" b="1"/>
            </a:lvl3pPr>
            <a:lvl4pPr marL="1151255" indent="0">
              <a:buNone/>
              <a:defRPr sz="1335" b="1"/>
            </a:lvl4pPr>
            <a:lvl5pPr marL="1534795" indent="0">
              <a:buNone/>
              <a:defRPr sz="1335" b="1"/>
            </a:lvl5pPr>
            <a:lvl6pPr marL="1918335" indent="0">
              <a:buNone/>
              <a:defRPr sz="1335" b="1"/>
            </a:lvl6pPr>
            <a:lvl7pPr marL="2301875" indent="0">
              <a:buNone/>
              <a:defRPr sz="1335" b="1"/>
            </a:lvl7pPr>
            <a:lvl8pPr marL="2686050" indent="0">
              <a:buNone/>
              <a:defRPr sz="1335" b="1"/>
            </a:lvl8pPr>
            <a:lvl9pPr marL="3069590" indent="0">
              <a:buNone/>
              <a:defRPr sz="1335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96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3540" indent="0">
              <a:buNone/>
              <a:defRPr sz="1690" b="1"/>
            </a:lvl2pPr>
            <a:lvl3pPr marL="767715" indent="0">
              <a:buNone/>
              <a:defRPr sz="1545" b="1"/>
            </a:lvl3pPr>
            <a:lvl4pPr marL="1151255" indent="0">
              <a:buNone/>
              <a:defRPr sz="1335" b="1"/>
            </a:lvl4pPr>
            <a:lvl5pPr marL="1534795" indent="0">
              <a:buNone/>
              <a:defRPr sz="1335" b="1"/>
            </a:lvl5pPr>
            <a:lvl6pPr marL="1918335" indent="0">
              <a:buNone/>
              <a:defRPr sz="1335" b="1"/>
            </a:lvl6pPr>
            <a:lvl7pPr marL="2301875" indent="0">
              <a:buNone/>
              <a:defRPr sz="1335" b="1"/>
            </a:lvl7pPr>
            <a:lvl8pPr marL="2686050" indent="0">
              <a:buNone/>
              <a:defRPr sz="1335" b="1"/>
            </a:lvl8pPr>
            <a:lvl9pPr marL="3069590" indent="0">
              <a:buNone/>
              <a:defRPr sz="1335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2019/6/10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238500" y="2159000"/>
            <a:ext cx="5715000" cy="1382450"/>
          </a:xfrm>
        </p:spPr>
        <p:txBody>
          <a:bodyPr anchor="b" anchorCtr="0">
            <a:normAutofit/>
          </a:bodyPr>
          <a:lstStyle>
            <a:lvl1pPr algn="ctr">
              <a:defRPr sz="6750" b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2019/6/10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37" name="内容占位符 36"/>
          <p:cNvSpPr>
            <a:spLocks noGrp="1"/>
          </p:cNvSpPr>
          <p:nvPr>
            <p:ph sz="quarter" idx="13" hasCustomPrompt="1"/>
          </p:nvPr>
        </p:nvSpPr>
        <p:spPr>
          <a:xfrm>
            <a:off x="3238500" y="3733201"/>
            <a:ext cx="5715000" cy="1185937"/>
          </a:xfrm>
        </p:spPr>
        <p:txBody>
          <a:bodyPr>
            <a:normAutofit/>
          </a:bodyPr>
          <a:lstStyle>
            <a:lvl1pPr marL="0" indent="0" algn="ctr">
              <a:buNone/>
              <a:defRPr sz="267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2019/6/10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713673"/>
            <a:ext cx="4681654" cy="1428161"/>
          </a:xfrm>
        </p:spPr>
        <p:txBody>
          <a:bodyPr anchor="t" anchorCtr="0">
            <a:normAutofit/>
          </a:bodyPr>
          <a:lstStyle>
            <a:lvl1pPr>
              <a:defRPr sz="3025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642517" y="713673"/>
            <a:ext cx="5711882" cy="5403600"/>
          </a:xfrm>
        </p:spPr>
        <p:txBody>
          <a:bodyPr/>
          <a:lstStyle>
            <a:lvl1pPr marL="0" indent="0">
              <a:buNone/>
              <a:defRPr sz="2670"/>
            </a:lvl1pPr>
            <a:lvl2pPr marL="383540" indent="0">
              <a:buNone/>
              <a:defRPr sz="2320"/>
            </a:lvl2pPr>
            <a:lvl3pPr marL="767715" indent="0">
              <a:buNone/>
              <a:defRPr sz="2040"/>
            </a:lvl3pPr>
            <a:lvl4pPr marL="1151255" indent="0">
              <a:buNone/>
              <a:defRPr sz="1690"/>
            </a:lvl4pPr>
            <a:lvl5pPr marL="1534795" indent="0">
              <a:buNone/>
              <a:defRPr sz="1690"/>
            </a:lvl5pPr>
            <a:lvl6pPr marL="1918335" indent="0">
              <a:buNone/>
              <a:defRPr sz="1690"/>
            </a:lvl6pPr>
            <a:lvl7pPr marL="2301875" indent="0">
              <a:buNone/>
              <a:defRPr sz="1690"/>
            </a:lvl7pPr>
            <a:lvl8pPr marL="2686050" indent="0">
              <a:buNone/>
              <a:defRPr sz="1690"/>
            </a:lvl8pPr>
            <a:lvl9pPr marL="3069590" indent="0">
              <a:buNone/>
              <a:defRPr sz="169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200" y="2313874"/>
            <a:ext cx="4681654" cy="3811588"/>
          </a:xfrm>
        </p:spPr>
        <p:txBody>
          <a:bodyPr>
            <a:normAutofit/>
          </a:bodyPr>
          <a:lstStyle>
            <a:lvl1pPr marL="0" indent="0">
              <a:buNone/>
              <a:defRPr sz="1545"/>
            </a:lvl1pPr>
            <a:lvl2pPr marL="383540" indent="0">
              <a:buNone/>
              <a:defRPr sz="1195"/>
            </a:lvl2pPr>
            <a:lvl3pPr marL="767715" indent="0">
              <a:buNone/>
              <a:defRPr sz="985"/>
            </a:lvl3pPr>
            <a:lvl4pPr marL="1151255" indent="0">
              <a:buNone/>
              <a:defRPr sz="845"/>
            </a:lvl4pPr>
            <a:lvl5pPr marL="1534795" indent="0">
              <a:buNone/>
              <a:defRPr sz="845"/>
            </a:lvl5pPr>
            <a:lvl6pPr marL="1918335" indent="0">
              <a:buNone/>
              <a:defRPr sz="845"/>
            </a:lvl6pPr>
            <a:lvl7pPr marL="2301875" indent="0">
              <a:buNone/>
              <a:defRPr sz="845"/>
            </a:lvl7pPr>
            <a:lvl8pPr marL="2686050" indent="0">
              <a:buNone/>
              <a:defRPr sz="845"/>
            </a:lvl8pPr>
            <a:lvl9pPr marL="3069590" indent="0">
              <a:buNone/>
              <a:defRPr sz="845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2019/6/10</a:t>
            </a:fld>
            <a:endParaRPr lang="zh-CN" alt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10444898" y="365125"/>
            <a:ext cx="908901" cy="5811838"/>
          </a:xfrm>
        </p:spPr>
        <p:txBody>
          <a:bodyPr vert="eaVert">
            <a:normAutofit/>
          </a:bodyPr>
          <a:lstStyle>
            <a:lvl1pPr>
              <a:defRPr sz="3725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9446443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2019/6/10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2019/6/10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>
                <a:solidFill>
                  <a:srgbClr val="FFFFFF">
                    <a:lumMod val="50000"/>
                  </a:srgbClr>
                </a:solidFill>
              </a:rPr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740" tIns="38371" rIns="76740" bIns="38371" rtlCol="0" anchor="ctr"/>
          <a:lstStyle/>
          <a:p>
            <a:pPr defTabSz="1090930" latinLnBrk="1" hangingPunct="1"/>
            <a:endParaRPr lang="ko-KR" altLang="en-US" sz="1545" kern="1200" dirty="0">
              <a:solidFill>
                <a:prstClr val="white"/>
              </a:solidFill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93" y="382247"/>
            <a:ext cx="1882157" cy="28803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00523" y="142129"/>
            <a:ext cx="952481" cy="69458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A4CB3-5FC8-449B-863D-14E6787568FB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0EE6F-1439-4E57-A910-9F226AAE50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A4CB3-5FC8-449B-863D-14E6787568FB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0EE6F-1439-4E57-A910-9F226AAE508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838200" y="238125"/>
            <a:ext cx="6705600" cy="605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sz="2400" b="1" dirty="0">
              <a:solidFill>
                <a:srgbClr val="1D208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A4CB3-5FC8-449B-863D-14E6787568FB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0EE6F-1439-4E57-A910-9F226AAE50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A4CB3-5FC8-449B-863D-14E6787568FB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0EE6F-1439-4E57-A910-9F226AAE508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标题占位符 1"/>
          <p:cNvSpPr>
            <a:spLocks noGrp="1"/>
          </p:cNvSpPr>
          <p:nvPr>
            <p:ph type="title"/>
          </p:nvPr>
        </p:nvSpPr>
        <p:spPr>
          <a:xfrm>
            <a:off x="838200" y="238125"/>
            <a:ext cx="6705600" cy="605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sz="2400" b="1" dirty="0">
              <a:solidFill>
                <a:srgbClr val="1D208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A4CB3-5FC8-449B-863D-14E6787568FB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0EE6F-1439-4E57-A910-9F226AAE50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A4CB3-5FC8-449B-863D-14E6787568FB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0EE6F-1439-4E57-A910-9F226AAE508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占位符 1"/>
          <p:cNvSpPr>
            <a:spLocks noGrp="1"/>
          </p:cNvSpPr>
          <p:nvPr>
            <p:ph type="title"/>
          </p:nvPr>
        </p:nvSpPr>
        <p:spPr>
          <a:xfrm>
            <a:off x="838200" y="238125"/>
            <a:ext cx="6705600" cy="605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sz="2400" b="1" dirty="0">
              <a:solidFill>
                <a:srgbClr val="1D208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A4CB3-5FC8-449B-863D-14E6787568FB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0EE6F-1439-4E57-A910-9F226AAE50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A4CB3-5FC8-449B-863D-14E6787568FB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0EE6F-1439-4E57-A910-9F226AAE50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A4CB3-5FC8-449B-863D-14E6787568FB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0EE6F-1439-4E57-A910-9F226AAE50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A4CB3-5FC8-449B-863D-14E6787568FB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0EE6F-1439-4E57-A910-9F226AAE50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A4CB3-5FC8-449B-863D-14E6787568FB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0EE6F-1439-4E57-A910-9F226AAE50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 userDrawn="1"/>
        </p:nvSpPr>
        <p:spPr>
          <a:xfrm>
            <a:off x="0" y="6512400"/>
            <a:ext cx="384000" cy="3456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60"/>
          </a:p>
        </p:txBody>
      </p:sp>
      <p:sp>
        <p:nvSpPr>
          <p:cNvPr id="16" name="矩形 15"/>
          <p:cNvSpPr/>
          <p:nvPr userDrawn="1"/>
        </p:nvSpPr>
        <p:spPr>
          <a:xfrm>
            <a:off x="476211" y="6512424"/>
            <a:ext cx="11232000" cy="3456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60"/>
          </a:p>
        </p:txBody>
      </p:sp>
      <p:sp>
        <p:nvSpPr>
          <p:cNvPr id="17" name="矩形 16"/>
          <p:cNvSpPr/>
          <p:nvPr userDrawn="1"/>
        </p:nvSpPr>
        <p:spPr>
          <a:xfrm>
            <a:off x="11808000" y="6512400"/>
            <a:ext cx="384000" cy="3456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6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7159187" y="6551505"/>
            <a:ext cx="4476781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080" dirty="0" err="1">
                <a:solidFill>
                  <a:schemeClr val="bg1">
                    <a:lumMod val="6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 Unicode MS" panose="020B0604020202020204" charset="-122"/>
              </a:rPr>
              <a:t>Netease</a:t>
            </a:r>
            <a:r>
              <a:rPr lang="en-US" altLang="zh-CN" sz="1080" dirty="0">
                <a:solidFill>
                  <a:schemeClr val="bg1">
                    <a:lumMod val="6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 Unicode MS" panose="020B0604020202020204" charset="-122"/>
              </a:rPr>
              <a:t> Inc.</a:t>
            </a:r>
            <a:endParaRPr lang="zh-CN" altLang="en-US" sz="1080" dirty="0">
              <a:solidFill>
                <a:schemeClr val="bg1">
                  <a:lumMod val="6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 Unicode MS" panose="020B0604020202020204" charset="-122"/>
            </a:endParaRPr>
          </a:p>
        </p:txBody>
      </p:sp>
      <p:sp>
        <p:nvSpPr>
          <p:cNvPr id="20" name="等腰三角形 19"/>
          <p:cNvSpPr/>
          <p:nvPr userDrawn="1"/>
        </p:nvSpPr>
        <p:spPr>
          <a:xfrm rot="16200000">
            <a:off x="89469" y="6632548"/>
            <a:ext cx="146880" cy="14400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60"/>
          </a:p>
        </p:txBody>
      </p:sp>
      <p:sp>
        <p:nvSpPr>
          <p:cNvPr id="21" name="灯片编号占位符 5"/>
          <p:cNvSpPr txBox="1"/>
          <p:nvPr userDrawn="1"/>
        </p:nvSpPr>
        <p:spPr>
          <a:xfrm>
            <a:off x="11715789" y="6518395"/>
            <a:ext cx="576000" cy="365125"/>
          </a:xfrm>
          <a:prstGeom prst="rect">
            <a:avLst/>
          </a:prstGeom>
        </p:spPr>
        <p:txBody>
          <a:bodyPr vert="horz" lIns="109728" tIns="54864" rIns="109728" bIns="54864" rtlCol="0" anchor="ctr"/>
          <a:lstStyle>
            <a:lvl1pPr marL="0" algn="ctr" defTabSz="914400" rtl="0" eaLnBrk="1" latinLnBrk="0" hangingPunct="1">
              <a:defRPr lang="zh-CN" altLang="en-US" sz="1400" kern="1200" smtClean="0">
                <a:solidFill>
                  <a:schemeClr val="bg1"/>
                </a:solidFill>
                <a:latin typeface="Arial Unicode MS" panose="020B0604020202020204" charset="-122"/>
                <a:ea typeface="Arial Unicode MS" panose="020B0604020202020204" charset="-122"/>
                <a:cs typeface="Arial Unicode MS" panose="020B0604020202020204" charset="-122"/>
              </a:defRPr>
            </a:lvl1pPr>
          </a:lstStyle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517FBF0-7E1C-4626-88C4-1D27BF4660A8}" type="slidenum">
              <a:rPr kumimoji="0" lang="en-US" altLang="zh-CN" sz="168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Unicode MS" panose="020B0604020202020204" charset="-122"/>
                <a:ea typeface="Arial Unicode MS" panose="020B0604020202020204" charset="-122"/>
                <a:cs typeface="Arial Unicode MS" panose="020B0604020202020204" charset="-122"/>
              </a:rPr>
              <a:t>‹#›</a:t>
            </a:fld>
            <a:endParaRPr kumimoji="0" lang="en-US" altLang="en-US" sz="168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Unicode MS" panose="020B0604020202020204" charset="-122"/>
              <a:ea typeface="Arial Unicode MS" panose="020B0604020202020204" charset="-122"/>
              <a:cs typeface="Arial Unicode MS" panose="020B0604020202020204" charset="-122"/>
            </a:endParaRPr>
          </a:p>
        </p:txBody>
      </p:sp>
      <p:sp>
        <p:nvSpPr>
          <p:cNvPr id="51" name="矩形 50"/>
          <p:cNvSpPr/>
          <p:nvPr userDrawn="1"/>
        </p:nvSpPr>
        <p:spPr>
          <a:xfrm>
            <a:off x="-249041" y="0"/>
            <a:ext cx="199109" cy="176594"/>
          </a:xfrm>
          <a:prstGeom prst="rect">
            <a:avLst/>
          </a:prstGeom>
          <a:solidFill>
            <a:srgbClr val="FDF4E5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160"/>
          </a:p>
        </p:txBody>
      </p:sp>
      <p:sp>
        <p:nvSpPr>
          <p:cNvPr id="52" name="矩形 51"/>
          <p:cNvSpPr/>
          <p:nvPr userDrawn="1"/>
        </p:nvSpPr>
        <p:spPr>
          <a:xfrm>
            <a:off x="-249041" y="463689"/>
            <a:ext cx="200359" cy="180310"/>
          </a:xfrm>
          <a:prstGeom prst="rect">
            <a:avLst/>
          </a:prstGeom>
          <a:solidFill>
            <a:srgbClr val="F8CC7F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160"/>
          </a:p>
        </p:txBody>
      </p:sp>
      <p:sp>
        <p:nvSpPr>
          <p:cNvPr id="53" name="矩形 52"/>
          <p:cNvSpPr/>
          <p:nvPr userDrawn="1"/>
        </p:nvSpPr>
        <p:spPr>
          <a:xfrm>
            <a:off x="-249041" y="231845"/>
            <a:ext cx="199109" cy="176594"/>
          </a:xfrm>
          <a:prstGeom prst="rect">
            <a:avLst/>
          </a:prstGeom>
          <a:solidFill>
            <a:srgbClr val="FBE0B2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160"/>
          </a:p>
        </p:txBody>
      </p:sp>
      <p:sp>
        <p:nvSpPr>
          <p:cNvPr id="54" name="矩形 53"/>
          <p:cNvSpPr/>
          <p:nvPr userDrawn="1"/>
        </p:nvSpPr>
        <p:spPr>
          <a:xfrm>
            <a:off x="-249041" y="705627"/>
            <a:ext cx="196231" cy="176594"/>
          </a:xfrm>
          <a:prstGeom prst="rect">
            <a:avLst/>
          </a:prstGeom>
          <a:solidFill>
            <a:srgbClr val="F5B84C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160"/>
          </a:p>
        </p:txBody>
      </p:sp>
      <p:sp>
        <p:nvSpPr>
          <p:cNvPr id="55" name="矩形 54"/>
          <p:cNvSpPr/>
          <p:nvPr userDrawn="1"/>
        </p:nvSpPr>
        <p:spPr>
          <a:xfrm>
            <a:off x="-249042" y="942371"/>
            <a:ext cx="196231" cy="176594"/>
          </a:xfrm>
          <a:prstGeom prst="rect">
            <a:avLst/>
          </a:prstGeom>
          <a:solidFill>
            <a:srgbClr val="F29A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60"/>
          </a:p>
        </p:txBody>
      </p:sp>
      <p:sp>
        <p:nvSpPr>
          <p:cNvPr id="56" name="矩形 55"/>
          <p:cNvSpPr/>
          <p:nvPr userDrawn="1"/>
        </p:nvSpPr>
        <p:spPr>
          <a:xfrm>
            <a:off x="-249044" y="1174216"/>
            <a:ext cx="196231" cy="176594"/>
          </a:xfrm>
          <a:prstGeom prst="rect">
            <a:avLst/>
          </a:prstGeom>
          <a:solidFill>
            <a:srgbClr val="EBF5EA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160"/>
          </a:p>
        </p:txBody>
      </p:sp>
      <p:sp>
        <p:nvSpPr>
          <p:cNvPr id="57" name="矩形 56"/>
          <p:cNvSpPr/>
          <p:nvPr userDrawn="1"/>
        </p:nvSpPr>
        <p:spPr>
          <a:xfrm>
            <a:off x="-249044" y="1414888"/>
            <a:ext cx="196231" cy="176594"/>
          </a:xfrm>
          <a:prstGeom prst="rect">
            <a:avLst/>
          </a:prstGeom>
          <a:solidFill>
            <a:srgbClr val="C3E2C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160"/>
          </a:p>
        </p:txBody>
      </p:sp>
      <p:sp>
        <p:nvSpPr>
          <p:cNvPr id="58" name="矩形 57"/>
          <p:cNvSpPr/>
          <p:nvPr userDrawn="1"/>
        </p:nvSpPr>
        <p:spPr>
          <a:xfrm>
            <a:off x="-249044" y="1639602"/>
            <a:ext cx="196231" cy="176594"/>
          </a:xfrm>
          <a:prstGeom prst="rect">
            <a:avLst/>
          </a:prstGeom>
          <a:solidFill>
            <a:srgbClr val="9BCF97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160"/>
          </a:p>
        </p:txBody>
      </p:sp>
      <p:sp>
        <p:nvSpPr>
          <p:cNvPr id="59" name="矩形 58"/>
          <p:cNvSpPr/>
          <p:nvPr userDrawn="1"/>
        </p:nvSpPr>
        <p:spPr>
          <a:xfrm>
            <a:off x="-249045" y="1878611"/>
            <a:ext cx="196231" cy="176594"/>
          </a:xfrm>
          <a:prstGeom prst="rect">
            <a:avLst/>
          </a:prstGeom>
          <a:solidFill>
            <a:srgbClr val="73BC6E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60"/>
          </a:p>
        </p:txBody>
      </p:sp>
      <p:sp>
        <p:nvSpPr>
          <p:cNvPr id="60" name="矩形 59"/>
          <p:cNvSpPr/>
          <p:nvPr userDrawn="1"/>
        </p:nvSpPr>
        <p:spPr>
          <a:xfrm>
            <a:off x="-249044" y="2119339"/>
            <a:ext cx="196231" cy="176594"/>
          </a:xfrm>
          <a:prstGeom prst="rect">
            <a:avLst/>
          </a:prstGeom>
          <a:solidFill>
            <a:srgbClr val="38A03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6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E242-0651-4C53-B79E-0B42CEF24421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A5C3D-6884-41C1-ADA8-EAA49C227E1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E242-0651-4C53-B79E-0B42CEF24421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A5C3D-6884-41C1-ADA8-EAA49C227E1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E242-0651-4C53-B79E-0B42CEF24421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A5C3D-6884-41C1-ADA8-EAA49C227E1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E242-0651-4C53-B79E-0B42CEF24421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A5C3D-6884-41C1-ADA8-EAA49C227E1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E242-0651-4C53-B79E-0B42CEF24421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A5C3D-6884-41C1-ADA8-EAA49C227E1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E242-0651-4C53-B79E-0B42CEF24421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A5C3D-6884-41C1-ADA8-EAA49C227E1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E242-0651-4C53-B79E-0B42CEF24421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A5C3D-6884-41C1-ADA8-EAA49C227E1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E242-0651-4C53-B79E-0B42CEF24421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A5C3D-6884-41C1-ADA8-EAA49C227E1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E242-0651-4C53-B79E-0B42CEF24421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A5C3D-6884-41C1-ADA8-EAA49C227E1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E242-0651-4C53-B79E-0B42CEF24421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A5C3D-6884-41C1-ADA8-EAA49C227E1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E242-0651-4C53-B79E-0B42CEF24421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A5C3D-6884-41C1-ADA8-EAA49C227E1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4488" y="396875"/>
            <a:ext cx="339725" cy="339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75" name="矩形 2"/>
          <p:cNvSpPr/>
          <p:nvPr userDrawn="1"/>
        </p:nvSpPr>
        <p:spPr>
          <a:xfrm>
            <a:off x="0" y="0"/>
            <a:ext cx="12193588" cy="2987675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 w="9525">
            <a:noFill/>
          </a:ln>
        </p:spPr>
        <p:txBody>
          <a:bodyPr wrap="square" anchor="t">
            <a:spAutoFit/>
          </a:bodyPr>
          <a:lstStyle/>
          <a:p>
            <a:pPr lvl="0" indent="0"/>
            <a:endParaRPr lang="zh-CN" altLang="en-US" sz="2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3076" name="组合 3"/>
          <p:cNvGrpSpPr/>
          <p:nvPr userDrawn="1"/>
        </p:nvGrpSpPr>
        <p:grpSpPr>
          <a:xfrm>
            <a:off x="8975725" y="3074988"/>
            <a:ext cx="2439988" cy="3171825"/>
            <a:chOff x="8040216" y="2001111"/>
            <a:chExt cx="2111896" cy="2745465"/>
          </a:xfrm>
        </p:grpSpPr>
        <p:pic>
          <p:nvPicPr>
            <p:cNvPr id="3077" name="图片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40216" y="2001111"/>
              <a:ext cx="2111896" cy="2745465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078" name="矩形 5"/>
            <p:cNvSpPr/>
            <p:nvPr/>
          </p:nvSpPr>
          <p:spPr>
            <a:xfrm>
              <a:off x="8040216" y="4150354"/>
              <a:ext cx="2088232" cy="44430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anchor="ctr">
              <a:spAutoFit/>
            </a:bodyPr>
            <a:lstStyle/>
            <a:p>
              <a:pPr lvl="0" indent="0" algn="ctr">
                <a:lnSpc>
                  <a:spcPct val="150000"/>
                </a:lnSpc>
              </a:pPr>
              <a:r>
                <a:rPr lang="zh-CN" altLang="en-US" sz="1200" dirty="0">
                  <a:latin typeface="微软雅黑" panose="020B0503020204020204" charset="-122"/>
                  <a:ea typeface="微软雅黑" panose="020B0503020204020204" charset="-122"/>
                </a:rPr>
                <a:t>扫一扫</a:t>
              </a:r>
              <a:endParaRPr lang="en-US" altLang="zh-CN" sz="1200" dirty="0">
                <a:latin typeface="微软雅黑" panose="020B0503020204020204" charset="-122"/>
                <a:ea typeface="微软雅黑" panose="020B0503020204020204" charset="-122"/>
              </a:endParaRPr>
            </a:p>
            <a:p>
              <a:pPr lvl="0" indent="0" algn="ctr">
                <a:lnSpc>
                  <a:spcPct val="150000"/>
                </a:lnSpc>
              </a:pPr>
              <a:r>
                <a:rPr lang="zh-CN" altLang="en-US" sz="1200" dirty="0">
                  <a:latin typeface="微软雅黑" panose="020B0503020204020204" charset="-122"/>
                  <a:ea typeface="微软雅黑" panose="020B0503020204020204" charset="-122"/>
                </a:rPr>
                <a:t>了解蓝凌能帮您解决什么？</a:t>
              </a:r>
            </a:p>
          </p:txBody>
        </p:sp>
      </p:grp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4488" y="396875"/>
            <a:ext cx="339725" cy="3397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bg>
      <p:bgPr>
        <a:solidFill>
          <a:srgbClr val="4285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R_标题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图片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4488" y="396875"/>
            <a:ext cx="339725" cy="3397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4488" y="396875"/>
            <a:ext cx="339725" cy="339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70857"/>
          </a:xfrm>
          <a:prstGeom prst="rect">
            <a:avLst/>
          </a:prstGeom>
        </p:spPr>
        <p:txBody>
          <a:bodyPr/>
          <a:lstStyle>
            <a:lvl1pPr>
              <a:defRPr sz="2600">
                <a:solidFill>
                  <a:schemeClr val="tx1"/>
                </a:solidFill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图片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4488" y="396875"/>
            <a:ext cx="339725" cy="339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70857"/>
          </a:xfrm>
          <a:prstGeom prst="rect">
            <a:avLst/>
          </a:prstGeom>
        </p:spPr>
        <p:txBody>
          <a:bodyPr/>
          <a:lstStyle>
            <a:lvl1pPr>
              <a:defRPr sz="2600">
                <a:solidFill>
                  <a:schemeClr val="tx1"/>
                </a:solidFill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fontAlgn="auto"/>
            <a:fld id="{4BC186A4-F542-4877-BE47-ADA1E4B4557E}" type="datetimeFigureOut">
              <a:rPr lang="zh-CN" altLang="en-US" strike="noStrike" noProof="1">
                <a:solidFill>
                  <a:prstClr val="black"/>
                </a:solidFill>
                <a:latin typeface="+mn-lt"/>
                <a:ea typeface="+mn-ea"/>
                <a:cs typeface="+mn-cs"/>
              </a:rPr>
              <a:t>2019/6/10</a:t>
            </a:fld>
            <a:endParaRPr lang="zh-CN" altLang="en-US" strike="noStrike" noProof="1">
              <a:solidFill>
                <a:prstClr val="black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fontAlgn="auto"/>
            <a:endParaRPr lang="zh-CN" altLang="en-US" strike="noStrike" noProof="1">
              <a:solidFill>
                <a:prstClr val="black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fontAlgn="auto"/>
            <a:fld id="{03E8D73B-3948-4FC0-8180-01CBAE34D59D}" type="slidenum">
              <a:rPr lang="zh-CN" altLang="en-US" strike="noStrike" noProof="1">
                <a:solidFill>
                  <a:prstClr val="black"/>
                </a:solidFill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幻灯片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2"/>
            <a:ext cx="10972800" cy="4525433"/>
          </a:xfrm>
          <a:prstGeom prst="rect">
            <a:avLst/>
          </a:prstGeom>
        </p:spPr>
        <p:txBody>
          <a:bodyPr lIns="121917" tIns="60958" rIns="121917" bIns="60958"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9994900" y="5691188"/>
            <a:ext cx="330200" cy="306388"/>
          </a:xfrm>
          <a:prstGeom prst="rect">
            <a:avLst/>
          </a:prstGeom>
        </p:spPr>
        <p:txBody>
          <a:bodyPr lIns="121917" tIns="60958" rIns="121917" bIns="60958"/>
          <a:lstStyle>
            <a:lvl1pPr>
              <a:defRPr/>
            </a:lvl1pPr>
          </a:lstStyle>
          <a:p>
            <a:pPr fontAlgn="auto">
              <a:defRPr/>
            </a:pPr>
            <a:fld id="{CE37D108-6022-4F5F-A1E6-4D2F017B5F64}" type="slidenum">
              <a:rPr lang="zh-CN" altLang="en-US" strike="noStrike" noProof="1">
                <a:solidFill>
                  <a:prstClr val="black"/>
                </a:solidFill>
                <a:latin typeface="+mn-lt"/>
                <a:ea typeface="+mn-ea"/>
                <a:cs typeface="+mn-cs"/>
              </a:rPr>
              <a:t>‹#›</a:t>
            </a:fld>
            <a:endParaRPr lang="zh-CN" altLang="en-US" sz="2400" strike="noStrike" noProof="1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底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BG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3175">
            <a:noFill/>
          </a:ln>
        </p:spPr>
      </p:pic>
      <p:sp>
        <p:nvSpPr>
          <p:cNvPr id="20" name="Shape 20"/>
          <p:cNvSpPr>
            <a:spLocks noGrp="1"/>
          </p:cNvSpPr>
          <p:nvPr>
            <p:ph type="sldNum" sz="quarter" idx="2"/>
          </p:nvPr>
        </p:nvSpPr>
        <p:spPr>
          <a:xfrm>
            <a:off x="8386763" y="6172200"/>
            <a:ext cx="342900" cy="357188"/>
          </a:xfrm>
          <a:prstGeom prst="rect">
            <a:avLst/>
          </a:prstGeom>
        </p:spPr>
        <p:txBody>
          <a:bodyPr lIns="121917" tIns="60958" rIns="121917" bIns="60958"/>
          <a:lstStyle/>
          <a:p>
            <a:pPr fontAlgn="auto"/>
            <a:fld id="{86CB4B4D-7CA3-9044-876B-883B54F8677D}" type="slidenum">
              <a:rPr strike="noStrike" noProof="1">
                <a:latin typeface="+mn-lt"/>
                <a:ea typeface="+mn-ea"/>
                <a:cs typeface="+mn-cs"/>
              </a:rPr>
              <a:t>‹#›</a:t>
            </a:fld>
            <a:endParaRPr strike="noStrike" noProof="1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 hasCustomPrompt="1"/>
          </p:nvPr>
        </p:nvSpPr>
        <p:spPr>
          <a:xfrm>
            <a:off x="892969" y="892970"/>
            <a:ext cx="10406063" cy="5072063"/>
          </a:xfrm>
          <a:prstGeom prst="rect">
            <a:avLst/>
          </a:prstGeom>
        </p:spPr>
        <p:txBody>
          <a:bodyPr lIns="45720" tIns="22860" rIns="45720" bIns="22860"/>
          <a:lstStyle/>
          <a:p>
            <a:pPr fontAlgn="auto"/>
            <a:r>
              <a:t>正文级别 1</a:t>
            </a:r>
          </a:p>
          <a:p>
            <a:pPr lvl="1" fontAlgn="auto"/>
            <a:r>
              <a:t>正文级别 2</a:t>
            </a:r>
          </a:p>
          <a:p>
            <a:pPr lvl="2" fontAlgn="auto"/>
            <a:r>
              <a:t>正文级别 3</a:t>
            </a:r>
          </a:p>
          <a:p>
            <a:pPr lvl="3" fontAlgn="auto"/>
            <a:r>
              <a:t>正文级别 4</a:t>
            </a:r>
          </a:p>
          <a:p>
            <a:pPr lvl="4" fontAlgn="auto"/>
            <a:r>
              <a:t>正文级别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xfrm>
            <a:off x="5951538" y="6540500"/>
            <a:ext cx="282575" cy="236538"/>
          </a:xfrm>
          <a:prstGeom prst="rect">
            <a:avLst/>
          </a:prstGeom>
        </p:spPr>
        <p:txBody>
          <a:bodyPr lIns="45720" tIns="22860" rIns="45720" bIns="22860"/>
          <a:lstStyle/>
          <a:p>
            <a:pPr fontAlgn="auto"/>
            <a:fld id="{86CB4B4D-7CA3-9044-876B-883B54F8677D}" type="slidenum">
              <a:rPr strike="noStrike" noProof="1">
                <a:latin typeface="+mn-lt"/>
                <a:ea typeface="+mn-ea"/>
                <a:cs typeface="+mn-cs"/>
              </a:rPr>
              <a:t>‹#›</a:t>
            </a:fld>
            <a:endParaRPr strike="noStrike" noProof="1"/>
          </a:p>
        </p:txBody>
      </p:sp>
    </p:spTree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609601"/>
            <a:ext cx="103632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953000"/>
            <a:ext cx="85344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fontAlgn="auto"/>
            <a:r>
              <a:rPr lang="zh-CN" altLang="en-US" strike="noStrike" noProof="1"/>
              <a:t>单击此处编辑母版副标题样式</a:t>
            </a:r>
            <a:endParaRPr 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485188" y="6356350"/>
            <a:ext cx="2781300" cy="365125"/>
          </a:xfrm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>
                <a:latin typeface="Century Gothic" panose="020B0502020202020204" pitchFamily="34" charset="0"/>
              </a:defRPr>
            </a:lvl1pPr>
          </a:lstStyle>
          <a:p>
            <a:pPr fontAlgn="auto">
              <a:defRPr/>
            </a:pPr>
            <a:fld id="{344D70C7-DFB7-4F8F-919D-2FDFEBCF06FA}" type="datetime1">
              <a:rPr lang="zh-CN" altLang="en-US" strike="noStrike" noProof="1">
                <a:latin typeface="Century Gothic" panose="020B0502020202020204" pitchFamily="34" charset="0"/>
                <a:ea typeface="+mn-ea"/>
                <a:cs typeface="+mn-cs"/>
              </a:rPr>
              <a:t>2019/6/10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79475" y="6356350"/>
            <a:ext cx="3797300" cy="365125"/>
          </a:xfrm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 fontAlgn="auto">
              <a:defRPr/>
            </a:pPr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390313" y="6356350"/>
            <a:ext cx="749300" cy="365125"/>
          </a:xfrm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 noProof="1">
                <a:latin typeface="Century Gothic" panose="020B0502020202020204" pitchFamily="34" charset="0"/>
              </a:defRPr>
            </a:lvl1pPr>
          </a:lstStyle>
          <a:p>
            <a:pPr fontAlgn="auto">
              <a:defRPr/>
            </a:pPr>
            <a:fld id="{3997BF15-9BFF-45BE-B7B9-9DDA4A7696EA}" type="slidenum">
              <a:rPr lang="zh-CN" altLang="en-US" strike="noStrike" noProof="1">
                <a:latin typeface="Century Gothic" panose="020B0502020202020204" pitchFamily="34" charset="0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p:transition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4550" y="476250"/>
            <a:ext cx="10502900" cy="1143000"/>
          </a:xfrm>
        </p:spPr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2019/6/10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ags" Target="../tags/tag4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tags" Target="../tags/tag6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tags" Target="../tags/tag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3.xml"/><Relationship Id="rId16" Type="http://schemas.openxmlformats.org/officeDocument/2006/relationships/tags" Target="../tags/tag9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5" Type="http://schemas.openxmlformats.org/officeDocument/2006/relationships/tags" Target="../tags/tag8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tags" Target="../tags/tag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image" Target="../media/image3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image" Target="../media/image4.tiff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9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8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Relationship Id="rId14" Type="http://schemas.openxmlformats.org/officeDocument/2006/relationships/theme" Target="../theme/theme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tx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KSO_TEMPLATE" hidden="1"/>
          <p:cNvSpPr/>
          <p:nvPr userDrawn="1"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838200" y="365139"/>
            <a:ext cx="10515600" cy="1325563"/>
          </a:xfrm>
          <a:prstGeom prst="rect">
            <a:avLst/>
          </a:prstGeom>
        </p:spPr>
        <p:txBody>
          <a:bodyPr vert="horz" lIns="91286" tIns="45647" rIns="91286" bIns="45647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286" tIns="45647" rIns="91286" bIns="45647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64"/>
            <a:ext cx="2743200" cy="365125"/>
          </a:xfrm>
          <a:prstGeom prst="rect">
            <a:avLst/>
          </a:prstGeom>
        </p:spPr>
        <p:txBody>
          <a:bodyPr vert="horz" lIns="91286" tIns="45647" rIns="91286" bIns="45647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pPr defTabSz="912495"/>
            <a:fld id="{D997B5FA-0921-464F-AAE1-844C04324D75}" type="datetimeFigureOut">
              <a:rPr lang="zh-CN" altLang="en-US" smtClean="0">
                <a:solidFill>
                  <a:srgbClr val="FFFFFF">
                    <a:lumMod val="50000"/>
                  </a:srgbClr>
                </a:solidFill>
                <a:sym typeface="Helvetica Light"/>
              </a:rPr>
              <a:t>2019/6/10</a:t>
            </a:fld>
            <a:endParaRPr lang="zh-CN" altLang="en-US" dirty="0">
              <a:solidFill>
                <a:srgbClr val="FFFFFF">
                  <a:lumMod val="50000"/>
                </a:srgbClr>
              </a:solidFill>
              <a:sym typeface="Helvetica Light"/>
            </a:endParaRPr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64"/>
            <a:ext cx="4114800" cy="365125"/>
          </a:xfrm>
          <a:prstGeom prst="rect">
            <a:avLst/>
          </a:prstGeom>
        </p:spPr>
        <p:txBody>
          <a:bodyPr vert="horz" lIns="91286" tIns="45647" rIns="91286" bIns="45647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pPr defTabSz="912495"/>
            <a:endParaRPr lang="zh-CN" altLang="en-US">
              <a:solidFill>
                <a:srgbClr val="FFFFFF">
                  <a:lumMod val="50000"/>
                </a:srgbClr>
              </a:solidFill>
              <a:sym typeface="Helvetica Light"/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64"/>
            <a:ext cx="2743200" cy="365125"/>
          </a:xfrm>
          <a:prstGeom prst="rect">
            <a:avLst/>
          </a:prstGeom>
        </p:spPr>
        <p:txBody>
          <a:bodyPr vert="horz" lIns="91286" tIns="45647" rIns="91286" bIns="45647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pPr defTabSz="912495"/>
            <a:fld id="{565CE74E-AB26-4998-AD42-012C4C1AD076}" type="slidenum">
              <a:rPr lang="zh-CN" altLang="en-US" smtClean="0">
                <a:solidFill>
                  <a:srgbClr val="FFFFFF">
                    <a:lumMod val="50000"/>
                  </a:srgbClr>
                </a:solidFill>
                <a:sym typeface="Helvetica Light"/>
              </a:rPr>
              <a:t>‹#›</a:t>
            </a:fld>
            <a:endParaRPr lang="zh-CN" altLang="en-US">
              <a:solidFill>
                <a:srgbClr val="FFFFFF">
                  <a:lumMod val="50000"/>
                </a:srgbClr>
              </a:solidFill>
              <a:sym typeface="Helvetica Light"/>
            </a:endParaRPr>
          </a:p>
        </p:txBody>
      </p:sp>
      <p:sp>
        <p:nvSpPr>
          <p:cNvPr id="2" name="KSO_TEMPLATE" hidden="1"/>
          <p:cNvSpPr/>
          <p:nvPr userDrawn="1">
            <p:custDataLst>
              <p:tags r:id="rId1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286" tIns="45647" rIns="91286" bIns="45647" rtlCol="0" anchor="ctr"/>
          <a:lstStyle/>
          <a:p>
            <a:pPr algn="ctr" defTabSz="912495"/>
            <a:endParaRPr lang="zh-CN" altLang="en-US">
              <a:solidFill>
                <a:srgbClr val="FFFFFF"/>
              </a:solidFill>
              <a:sym typeface="Helvetica Light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7" r:id="rId11"/>
  </p:sldLayoutIdLst>
  <p:txStyles>
    <p:titleStyle>
      <a:lvl1pPr algn="l" defTabSz="912495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7965" indent="-227965" algn="l" defTabSz="91249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4530" indent="-227965" algn="l" defTabSz="91249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1095" indent="-227965" algn="l" defTabSz="91249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97660" indent="-227965" algn="l" defTabSz="91249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4225" indent="-227965" algn="l" defTabSz="91249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0155" indent="-227965" algn="l" defTabSz="91249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66720" indent="-227965" algn="l" defTabSz="91249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3285" indent="-227965" algn="l" defTabSz="91249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79850" indent="-227965" algn="l" defTabSz="91249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24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565" algn="l" defTabSz="9124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130" algn="l" defTabSz="9124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9060" algn="l" defTabSz="9124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5625" algn="l" defTabSz="9124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2190" algn="l" defTabSz="9124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38755" algn="l" defTabSz="9124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5320" algn="l" defTabSz="9124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1250" algn="l" defTabSz="9124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838200" y="365133"/>
            <a:ext cx="10515600" cy="1325563"/>
          </a:xfrm>
          <a:prstGeom prst="rect">
            <a:avLst/>
          </a:prstGeom>
        </p:spPr>
        <p:txBody>
          <a:bodyPr vert="horz" lIns="109142" tIns="54573" rIns="109142" bIns="54573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109142" tIns="54573" rIns="109142" bIns="54573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 vert="horz" lIns="109142" tIns="54573" rIns="109142" bIns="54573" rtlCol="0" anchor="ctr">
            <a:normAutofit/>
          </a:bodyPr>
          <a:lstStyle>
            <a:lvl1pPr algn="ctr">
              <a:defRPr sz="985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pPr defTabSz="1090930" hangingPunct="1"/>
            <a:fld id="{D997B5FA-0921-464F-AAE1-844C04324D75}" type="datetimeFigureOut">
              <a:rPr lang="zh-CN" altLang="en-US" kern="1200" smtClean="0">
                <a:solidFill>
                  <a:srgbClr val="FFFFFF">
                    <a:lumMod val="50000"/>
                  </a:srgbClr>
                </a:solidFill>
              </a:rPr>
              <a:t>2019/6/10</a:t>
            </a:fld>
            <a:endParaRPr lang="zh-CN" altLang="en-US" kern="1200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 vert="horz" lIns="109142" tIns="54573" rIns="109142" bIns="54573" rtlCol="0" anchor="ctr">
            <a:normAutofit/>
          </a:bodyPr>
          <a:lstStyle>
            <a:lvl1pPr algn="ctr">
              <a:defRPr sz="985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pPr defTabSz="1090930" hangingPunct="1"/>
            <a:endParaRPr lang="zh-CN" altLang="en-US" kern="120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8"/>
            <a:ext cx="2743200" cy="365125"/>
          </a:xfrm>
          <a:prstGeom prst="rect">
            <a:avLst/>
          </a:prstGeom>
        </p:spPr>
        <p:txBody>
          <a:bodyPr vert="horz" lIns="109142" tIns="54573" rIns="109142" bIns="54573" rtlCol="0" anchor="ctr">
            <a:normAutofit/>
          </a:bodyPr>
          <a:lstStyle>
            <a:lvl1pPr algn="ctr">
              <a:defRPr sz="985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pPr defTabSz="1090930" hangingPunct="1"/>
            <a:fld id="{565CE74E-AB26-4998-AD42-012C4C1AD076}" type="slidenum">
              <a:rPr lang="zh-CN" altLang="en-US" kern="1200" smtClean="0">
                <a:solidFill>
                  <a:srgbClr val="FFFFFF">
                    <a:lumMod val="50000"/>
                  </a:srgbClr>
                </a:solidFill>
              </a:rPr>
              <a:t>‹#›</a:t>
            </a:fld>
            <a:endParaRPr lang="zh-CN" altLang="en-US" kern="120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2" name="KSO_TEMPLATE" hidden="1"/>
          <p:cNvSpPr/>
          <p:nvPr userDrawn="1">
            <p:custDataLst>
              <p:tags r:id="rId1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740" tIns="38371" rIns="76740" bIns="38371" rtlCol="0" anchor="ctr"/>
          <a:lstStyle/>
          <a:p>
            <a:pPr defTabSz="1090930" hangingPunct="1"/>
            <a:endParaRPr lang="zh-CN" altLang="en-US" sz="1545" kern="120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</p:sldLayoutIdLst>
  <p:txStyles>
    <p:titleStyle>
      <a:lvl1pPr algn="l" defTabSz="767080" rtl="0" eaLnBrk="1" latinLnBrk="0" hangingPunct="1">
        <a:lnSpc>
          <a:spcPct val="90000"/>
        </a:lnSpc>
        <a:spcBef>
          <a:spcPct val="0"/>
        </a:spcBef>
        <a:buNone/>
        <a:defRPr sz="372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1770" indent="-191770" algn="l" defTabSz="767080" rtl="0" eaLnBrk="1" latinLnBrk="0" hangingPunct="1">
        <a:lnSpc>
          <a:spcPct val="90000"/>
        </a:lnSpc>
        <a:spcBef>
          <a:spcPts val="84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1pPr>
      <a:lvl2pPr marL="575310" indent="-191770" algn="l" defTabSz="767080" rtl="0" eaLnBrk="1" latinLnBrk="0" hangingPunct="1">
        <a:lnSpc>
          <a:spcPct val="90000"/>
        </a:lnSpc>
        <a:spcBef>
          <a:spcPct val="84000"/>
        </a:spcBef>
        <a:buFont typeface="Arial" panose="020B0604020202020204" pitchFamily="34" charset="0"/>
        <a:buChar char="•"/>
        <a:defRPr sz="1690" kern="1200">
          <a:solidFill>
            <a:schemeClr val="tx1"/>
          </a:solidFill>
          <a:latin typeface="+mn-lt"/>
          <a:ea typeface="+mn-ea"/>
          <a:cs typeface="+mn-cs"/>
        </a:defRPr>
      </a:lvl2pPr>
      <a:lvl3pPr marL="958850" indent="-191770" algn="l" defTabSz="767080" rtl="0" eaLnBrk="1" latinLnBrk="0" hangingPunct="1">
        <a:lnSpc>
          <a:spcPct val="90000"/>
        </a:lnSpc>
        <a:spcBef>
          <a:spcPct val="84000"/>
        </a:spcBef>
        <a:buFont typeface="Arial" panose="020B0604020202020204" pitchFamily="34" charset="0"/>
        <a:buChar char="•"/>
        <a:defRPr sz="1545" kern="1200">
          <a:solidFill>
            <a:schemeClr val="tx1"/>
          </a:solidFill>
          <a:latin typeface="+mn-lt"/>
          <a:ea typeface="+mn-ea"/>
          <a:cs typeface="+mn-cs"/>
        </a:defRPr>
      </a:lvl3pPr>
      <a:lvl4pPr marL="1343025" indent="-191770" algn="l" defTabSz="767080" rtl="0" eaLnBrk="1" latinLnBrk="0" hangingPunct="1">
        <a:lnSpc>
          <a:spcPct val="90000"/>
        </a:lnSpc>
        <a:spcBef>
          <a:spcPct val="84000"/>
        </a:spcBef>
        <a:buFont typeface="Arial" panose="020B0604020202020204" pitchFamily="34" charset="0"/>
        <a:buChar char="•"/>
        <a:defRPr sz="1545" kern="1200">
          <a:solidFill>
            <a:schemeClr val="tx1"/>
          </a:solidFill>
          <a:latin typeface="+mn-lt"/>
          <a:ea typeface="+mn-ea"/>
          <a:cs typeface="+mn-cs"/>
        </a:defRPr>
      </a:lvl4pPr>
      <a:lvl5pPr marL="1726565" indent="-191770" algn="l" defTabSz="767080" rtl="0" eaLnBrk="1" latinLnBrk="0" hangingPunct="1">
        <a:lnSpc>
          <a:spcPct val="90000"/>
        </a:lnSpc>
        <a:spcBef>
          <a:spcPct val="84000"/>
        </a:spcBef>
        <a:buFont typeface="Arial" panose="020B0604020202020204" pitchFamily="34" charset="0"/>
        <a:buChar char="•"/>
        <a:defRPr sz="1545" kern="1200">
          <a:solidFill>
            <a:schemeClr val="tx1"/>
          </a:solidFill>
          <a:latin typeface="+mn-lt"/>
          <a:ea typeface="+mn-ea"/>
          <a:cs typeface="+mn-cs"/>
        </a:defRPr>
      </a:lvl5pPr>
      <a:lvl6pPr marL="2110740" indent="-191770" algn="l" defTabSz="767080" rtl="0" eaLnBrk="1" latinLnBrk="0" hangingPunct="1">
        <a:lnSpc>
          <a:spcPct val="90000"/>
        </a:lnSpc>
        <a:spcBef>
          <a:spcPct val="84000"/>
        </a:spcBef>
        <a:buFont typeface="Arial" panose="020B0604020202020204" pitchFamily="34" charset="0"/>
        <a:buChar char="•"/>
        <a:defRPr sz="1545" kern="1200">
          <a:solidFill>
            <a:schemeClr val="tx1"/>
          </a:solidFill>
          <a:latin typeface="+mn-lt"/>
          <a:ea typeface="+mn-ea"/>
          <a:cs typeface="+mn-cs"/>
        </a:defRPr>
      </a:lvl6pPr>
      <a:lvl7pPr marL="2494280" indent="-191770" algn="l" defTabSz="767080" rtl="0" eaLnBrk="1" latinLnBrk="0" hangingPunct="1">
        <a:lnSpc>
          <a:spcPct val="90000"/>
        </a:lnSpc>
        <a:spcBef>
          <a:spcPct val="84000"/>
        </a:spcBef>
        <a:buFont typeface="Arial" panose="020B0604020202020204" pitchFamily="34" charset="0"/>
        <a:buChar char="•"/>
        <a:defRPr sz="1545" kern="1200">
          <a:solidFill>
            <a:schemeClr val="tx1"/>
          </a:solidFill>
          <a:latin typeface="+mn-lt"/>
          <a:ea typeface="+mn-ea"/>
          <a:cs typeface="+mn-cs"/>
        </a:defRPr>
      </a:lvl7pPr>
      <a:lvl8pPr marL="2877820" indent="-191770" algn="l" defTabSz="767080" rtl="0" eaLnBrk="1" latinLnBrk="0" hangingPunct="1">
        <a:lnSpc>
          <a:spcPct val="90000"/>
        </a:lnSpc>
        <a:spcBef>
          <a:spcPct val="84000"/>
        </a:spcBef>
        <a:buFont typeface="Arial" panose="020B0604020202020204" pitchFamily="34" charset="0"/>
        <a:buChar char="•"/>
        <a:defRPr sz="1545" kern="1200">
          <a:solidFill>
            <a:schemeClr val="tx1"/>
          </a:solidFill>
          <a:latin typeface="+mn-lt"/>
          <a:ea typeface="+mn-ea"/>
          <a:cs typeface="+mn-cs"/>
        </a:defRPr>
      </a:lvl8pPr>
      <a:lvl9pPr marL="3261360" indent="-191770" algn="l" defTabSz="767080" rtl="0" eaLnBrk="1" latinLnBrk="0" hangingPunct="1">
        <a:lnSpc>
          <a:spcPct val="90000"/>
        </a:lnSpc>
        <a:spcBef>
          <a:spcPct val="84000"/>
        </a:spcBef>
        <a:buFont typeface="Arial" panose="020B0604020202020204" pitchFamily="34" charset="0"/>
        <a:buChar char="•"/>
        <a:defRPr sz="154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767080" rtl="0" eaLnBrk="1" latinLnBrk="0" hangingPunct="1">
        <a:defRPr sz="1545" kern="1200">
          <a:solidFill>
            <a:schemeClr val="tx1"/>
          </a:solidFill>
          <a:latin typeface="+mn-lt"/>
          <a:ea typeface="+mn-ea"/>
          <a:cs typeface="+mn-cs"/>
        </a:defRPr>
      </a:lvl1pPr>
      <a:lvl2pPr marL="383540" algn="l" defTabSz="767080" rtl="0" eaLnBrk="1" latinLnBrk="0" hangingPunct="1">
        <a:defRPr sz="1545" kern="1200">
          <a:solidFill>
            <a:schemeClr val="tx1"/>
          </a:solidFill>
          <a:latin typeface="+mn-lt"/>
          <a:ea typeface="+mn-ea"/>
          <a:cs typeface="+mn-cs"/>
        </a:defRPr>
      </a:lvl2pPr>
      <a:lvl3pPr marL="767715" algn="l" defTabSz="767080" rtl="0" eaLnBrk="1" latinLnBrk="0" hangingPunct="1">
        <a:defRPr sz="1545" kern="1200">
          <a:solidFill>
            <a:schemeClr val="tx1"/>
          </a:solidFill>
          <a:latin typeface="+mn-lt"/>
          <a:ea typeface="+mn-ea"/>
          <a:cs typeface="+mn-cs"/>
        </a:defRPr>
      </a:lvl3pPr>
      <a:lvl4pPr marL="1151255" algn="l" defTabSz="767080" rtl="0" eaLnBrk="1" latinLnBrk="0" hangingPunct="1">
        <a:defRPr sz="1545" kern="1200">
          <a:solidFill>
            <a:schemeClr val="tx1"/>
          </a:solidFill>
          <a:latin typeface="+mn-lt"/>
          <a:ea typeface="+mn-ea"/>
          <a:cs typeface="+mn-cs"/>
        </a:defRPr>
      </a:lvl4pPr>
      <a:lvl5pPr marL="1534795" algn="l" defTabSz="767080" rtl="0" eaLnBrk="1" latinLnBrk="0" hangingPunct="1">
        <a:defRPr sz="1545" kern="1200">
          <a:solidFill>
            <a:schemeClr val="tx1"/>
          </a:solidFill>
          <a:latin typeface="+mn-lt"/>
          <a:ea typeface="+mn-ea"/>
          <a:cs typeface="+mn-cs"/>
        </a:defRPr>
      </a:lvl5pPr>
      <a:lvl6pPr marL="1918335" algn="l" defTabSz="767080" rtl="0" eaLnBrk="1" latinLnBrk="0" hangingPunct="1">
        <a:defRPr sz="1545" kern="1200">
          <a:solidFill>
            <a:schemeClr val="tx1"/>
          </a:solidFill>
          <a:latin typeface="+mn-lt"/>
          <a:ea typeface="+mn-ea"/>
          <a:cs typeface="+mn-cs"/>
        </a:defRPr>
      </a:lvl6pPr>
      <a:lvl7pPr marL="2301875" algn="l" defTabSz="767080" rtl="0" eaLnBrk="1" latinLnBrk="0" hangingPunct="1">
        <a:defRPr sz="1545" kern="1200">
          <a:solidFill>
            <a:schemeClr val="tx1"/>
          </a:solidFill>
          <a:latin typeface="+mn-lt"/>
          <a:ea typeface="+mn-ea"/>
          <a:cs typeface="+mn-cs"/>
        </a:defRPr>
      </a:lvl7pPr>
      <a:lvl8pPr marL="2686050" algn="l" defTabSz="767080" rtl="0" eaLnBrk="1" latinLnBrk="0" hangingPunct="1">
        <a:defRPr sz="1545" kern="1200">
          <a:solidFill>
            <a:schemeClr val="tx1"/>
          </a:solidFill>
          <a:latin typeface="+mn-lt"/>
          <a:ea typeface="+mn-ea"/>
          <a:cs typeface="+mn-cs"/>
        </a:defRPr>
      </a:lvl8pPr>
      <a:lvl9pPr marL="3069590" algn="l" defTabSz="767080" rtl="0" eaLnBrk="1" latinLnBrk="0" hangingPunct="1">
        <a:defRPr sz="154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238125"/>
            <a:ext cx="6705600" cy="605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sz="2400" b="1" dirty="0">
              <a:solidFill>
                <a:srgbClr val="1D208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A4CB3-5FC8-449B-863D-14E6787568FB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30EE6F-1439-4E57-A910-9F226AAE508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等腰三角形 9"/>
          <p:cNvSpPr/>
          <p:nvPr userDrawn="1"/>
        </p:nvSpPr>
        <p:spPr>
          <a:xfrm rot="5400000">
            <a:off x="-104275" y="86602"/>
            <a:ext cx="998400" cy="825195"/>
          </a:xfrm>
          <a:prstGeom prst="triangle">
            <a:avLst>
              <a:gd name="adj" fmla="val 0"/>
            </a:avLst>
          </a:prstGeom>
          <a:solidFill>
            <a:srgbClr val="1D20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 descr="E:\UI设计\酷学院logo 2\酷学院logo 2\logo的副本.pn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3980" y="230889"/>
            <a:ext cx="1682028" cy="621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3E242-0651-4C53-B79E-0B42CEF24421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3A5C3D-6884-41C1-ADA8-EAA49C227E1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13" cstate="email">
            <a:alphaModFix amt="4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27" r:id="rId1"/>
    <p:sldLayoutId id="2147483828" r:id="rId2"/>
    <p:sldLayoutId id="2147483829" r:id="rId3"/>
    <p:sldLayoutId id="2147483830" r:id="rId4"/>
    <p:sldLayoutId id="2147483831" r:id="rId5"/>
    <p:sldLayoutId id="2147483832" r:id="rId6"/>
    <p:sldLayoutId id="2147483833" r:id="rId7"/>
    <p:sldLayoutId id="2147483834" r:id="rId8"/>
    <p:sldLayoutId id="2147483835" r:id="rId9"/>
    <p:sldLayoutId id="2147483836" r:id="rId10"/>
    <p:sldLayoutId id="21474838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70" r:id="rId1"/>
    <p:sldLayoutId id="2147483871" r:id="rId2"/>
    <p:sldLayoutId id="2147483872" r:id="rId3"/>
    <p:sldLayoutId id="2147483873" r:id="rId4"/>
    <p:sldLayoutId id="2147483874" r:id="rId5"/>
    <p:sldLayoutId id="2147483875" r:id="rId6"/>
    <p:sldLayoutId id="2147483876" r:id="rId7"/>
    <p:sldLayoutId id="2147483877" r:id="rId8"/>
    <p:sldLayoutId id="2147483878" r:id="rId9"/>
    <p:sldLayoutId id="2147483879" r:id="rId10"/>
    <p:sldLayoutId id="2147483880" r:id="rId11"/>
    <p:sldLayoutId id="2147483881" r:id="rId12"/>
    <p:sldLayoutId id="2147483883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8.xml"/><Relationship Id="rId6" Type="http://schemas.openxmlformats.org/officeDocument/2006/relationships/image" Target="../media/image14.jpeg"/><Relationship Id="rId11" Type="http://schemas.openxmlformats.org/officeDocument/2006/relationships/image" Target="../media/image19.jpeg"/><Relationship Id="rId5" Type="http://schemas.openxmlformats.org/officeDocument/2006/relationships/image" Target="../media/image13.jpeg"/><Relationship Id="rId10" Type="http://schemas.openxmlformats.org/officeDocument/2006/relationships/image" Target="../media/image18.png"/><Relationship Id="rId4" Type="http://schemas.openxmlformats.org/officeDocument/2006/relationships/image" Target="../media/image12.jpe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3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2925" y="173038"/>
            <a:ext cx="1784350" cy="3173412"/>
          </a:xfrm>
          <a:prstGeom prst="rect">
            <a:avLst/>
          </a:prstGeom>
          <a:noFill/>
          <a:ln w="9525" cap="flat" cmpd="sng">
            <a:solidFill>
              <a:srgbClr val="01336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44034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7288" y="173038"/>
            <a:ext cx="1784350" cy="3173412"/>
          </a:xfrm>
          <a:prstGeom prst="rect">
            <a:avLst/>
          </a:prstGeom>
          <a:noFill/>
          <a:ln w="9525" cap="flat" cmpd="sng">
            <a:solidFill>
              <a:srgbClr val="01336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44035" name="图片 3"/>
          <p:cNvPicPr>
            <a:picLocks noChangeAspect="1"/>
          </p:cNvPicPr>
          <p:nvPr/>
        </p:nvPicPr>
        <p:blipFill>
          <a:blip r:embed="rId4"/>
          <a:srcRect b="9091"/>
          <a:stretch>
            <a:fillRect/>
          </a:stretch>
        </p:blipFill>
        <p:spPr>
          <a:xfrm>
            <a:off x="6276975" y="173038"/>
            <a:ext cx="1785938" cy="3173412"/>
          </a:xfrm>
          <a:prstGeom prst="rect">
            <a:avLst/>
          </a:prstGeom>
          <a:noFill/>
          <a:ln w="9525" cap="flat" cmpd="sng">
            <a:solidFill>
              <a:srgbClr val="01336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44036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28250" y="173038"/>
            <a:ext cx="1849438" cy="3173412"/>
          </a:xfrm>
          <a:prstGeom prst="rect">
            <a:avLst/>
          </a:prstGeom>
          <a:noFill/>
          <a:ln w="9525" cap="flat" cmpd="sng">
            <a:solidFill>
              <a:srgbClr val="01336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44037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02613" y="173038"/>
            <a:ext cx="1814512" cy="3173412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  <p:pic>
        <p:nvPicPr>
          <p:cNvPr id="44038" name="图片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52925" y="3467100"/>
            <a:ext cx="1770063" cy="3236913"/>
          </a:xfrm>
          <a:prstGeom prst="rect">
            <a:avLst/>
          </a:prstGeom>
          <a:noFill/>
          <a:ln w="9525" cap="flat" cmpd="sng">
            <a:solidFill>
              <a:srgbClr val="01336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44039" name="图片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27288" y="3467100"/>
            <a:ext cx="1771650" cy="3236913"/>
          </a:xfrm>
          <a:prstGeom prst="rect">
            <a:avLst/>
          </a:prstGeom>
          <a:noFill/>
          <a:ln w="9525" cap="flat" cmpd="sng">
            <a:solidFill>
              <a:srgbClr val="01336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44040" name="图片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53163" y="3467100"/>
            <a:ext cx="1822450" cy="3236913"/>
          </a:xfrm>
          <a:prstGeom prst="rect">
            <a:avLst/>
          </a:prstGeom>
          <a:noFill/>
          <a:ln w="9525" cap="flat" cmpd="sng">
            <a:solidFill>
              <a:srgbClr val="01336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44041" name="图片 1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191500" y="3467100"/>
            <a:ext cx="1812925" cy="3236913"/>
          </a:xfrm>
          <a:prstGeom prst="rect">
            <a:avLst/>
          </a:prstGeom>
          <a:noFill/>
          <a:ln w="9525" cap="flat" cmpd="sng">
            <a:solidFill>
              <a:srgbClr val="01336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44042" name="图片 17" descr="图片包含 屏幕截图&#10;&#10;已生成极高可信度的说明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44125" y="3467100"/>
            <a:ext cx="1820863" cy="3236913"/>
          </a:xfrm>
          <a:prstGeom prst="rect">
            <a:avLst/>
          </a:prstGeom>
          <a:noFill/>
          <a:ln w="9525" cap="flat" cmpd="sng">
            <a:solidFill>
              <a:srgbClr val="01336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44043" name="图片 1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68325" y="2620963"/>
            <a:ext cx="1282700" cy="5826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4044" name="矩形 19"/>
          <p:cNvSpPr/>
          <p:nvPr/>
        </p:nvSpPr>
        <p:spPr>
          <a:xfrm>
            <a:off x="484029" y="3562350"/>
            <a:ext cx="1452880" cy="47561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algn="ctr"/>
            <a:r>
              <a:rPr lang="zh-CN" altLang="en-US" sz="2500" dirty="0">
                <a:latin typeface="Times New Roman" panose="02020603050405020304" pitchFamily="18" charset="0"/>
                <a:ea typeface="微软雅黑" panose="020B0503020204020204" charset="-122"/>
                <a:sym typeface="Helvetica" panose="020B0504020202030204"/>
              </a:rPr>
              <a:t>千人千面</a:t>
            </a:r>
          </a:p>
        </p:txBody>
      </p:sp>
    </p:spTree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730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730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187308"/>
  <p:tag name="KSO_WM_TEMPLATE_THUMBS_INDEX" val="1、2、3、6、8、10、11、12、1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heme/theme1.xml><?xml version="1.0" encoding="utf-8"?>
<a:theme xmlns:a="http://schemas.openxmlformats.org/drawingml/2006/main" name="Office 主题​​">
  <a:themeElements>
    <a:clrScheme name="2019空白演示文档">
      <a:dk1>
        <a:srgbClr val="000000"/>
      </a:dk1>
      <a:lt1>
        <a:srgbClr val="FFFFFF"/>
      </a:lt1>
      <a:dk2>
        <a:srgbClr val="E6E4E4"/>
      </a:dk2>
      <a:lt2>
        <a:srgbClr val="FFFFFF"/>
      </a:lt2>
      <a:accent1>
        <a:srgbClr val="477DEA"/>
      </a:accent1>
      <a:accent2>
        <a:srgbClr val="9B9B9B"/>
      </a:accent2>
      <a:accent3>
        <a:srgbClr val="F3B745"/>
      </a:accent3>
      <a:accent4>
        <a:srgbClr val="477EE7"/>
      </a:accent4>
      <a:accent5>
        <a:srgbClr val="4BA151"/>
      </a:accent5>
      <a:accent6>
        <a:srgbClr val="E9403C"/>
      </a:accent6>
      <a:hlink>
        <a:srgbClr val="0563C1"/>
      </a:hlink>
      <a:folHlink>
        <a:srgbClr val="954D72"/>
      </a:folHlink>
    </a:clrScheme>
    <a:fontScheme name="2019空白演示文档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自定义 21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4_Office 主题">
  <a:themeElements>
    <a:clrScheme name="自定义 21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5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笔记本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</a:spPr>
      <a:bodyPr wrap="square">
        <a:spAutoFit/>
      </a:bodyPr>
      <a:lstStyle>
        <a:defPPr algn="ctr" fontAlgn="auto">
          <a:spcBef>
            <a:spcPts val="0"/>
          </a:spcBef>
          <a:spcAft>
            <a:spcPts val="0"/>
          </a:spcAft>
          <a:defRPr kumimoji="1" sz="2000" b="1" dirty="0">
            <a:solidFill>
              <a:schemeClr val="bg1"/>
            </a:solidFill>
            <a:latin typeface="微软雅黑" panose="020B0503020204020204" charset="-122"/>
            <a:ea typeface="微软雅黑" panose="020B0503020204020204" charset="-122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4</Words>
  <Application>Microsoft Office PowerPoint</Application>
  <PresentationFormat>宽屏</PresentationFormat>
  <Paragraphs>1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6</vt:i4>
      </vt:variant>
      <vt:variant>
        <vt:lpstr>幻灯片标题</vt:lpstr>
      </vt:variant>
      <vt:variant>
        <vt:i4>1</vt:i4>
      </vt:variant>
    </vt:vector>
  </HeadingPairs>
  <TitlesOfParts>
    <vt:vector size="17" baseType="lpstr">
      <vt:lpstr>Arial Unicode MS</vt:lpstr>
      <vt:lpstr>Microsoft JhengHei</vt:lpstr>
      <vt:lpstr>等线</vt:lpstr>
      <vt:lpstr>黑体</vt:lpstr>
      <vt:lpstr>微软雅黑</vt:lpstr>
      <vt:lpstr>Arial</vt:lpstr>
      <vt:lpstr>Calibri</vt:lpstr>
      <vt:lpstr>Calibri Light</vt:lpstr>
      <vt:lpstr>Century Gothic</vt:lpstr>
      <vt:lpstr>Times New Roman</vt:lpstr>
      <vt:lpstr>Office 主题​​</vt:lpstr>
      <vt:lpstr>Office 主题</vt:lpstr>
      <vt:lpstr>4_Office 主题</vt:lpstr>
      <vt:lpstr>5_Office 主题</vt:lpstr>
      <vt:lpstr>1_Office 主题</vt:lpstr>
      <vt:lpstr>笔记本主题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kingsoft</dc:creator>
  <cp:lastModifiedBy> </cp:lastModifiedBy>
  <cp:revision>566</cp:revision>
  <dcterms:created xsi:type="dcterms:W3CDTF">1900-01-01T00:00:00Z</dcterms:created>
  <dcterms:modified xsi:type="dcterms:W3CDTF">2019-06-10T08:13:09Z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2052-11.1.0.8214</vt:lpwstr>
  </property>
</Properties>
</file>